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58" r:id="rId4"/>
    <p:sldId id="257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DF6120-F1F0-4C60-9FE9-39AC71A9C79D}" type="datetimeFigureOut">
              <a:rPr lang="en-US" smtClean="0"/>
              <a:pPr/>
              <a:t>3/5/2012</a:t>
            </a:fld>
            <a:endParaRPr lang="en-US" sz="1600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DF6120-F1F0-4C60-9FE9-39AC71A9C79D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DF6120-F1F0-4C60-9FE9-39AC71A9C79D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DF6120-F1F0-4C60-9FE9-39AC71A9C79D}" type="datetimeFigureOut">
              <a:rPr lang="en-US" smtClean="0"/>
              <a:pPr/>
              <a:t>3/5/2012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DF6120-F1F0-4C60-9FE9-39AC71A9C79D}" type="datetimeFigureOut">
              <a:rPr lang="en-US" smtClean="0"/>
              <a:pPr/>
              <a:t>3/5/2012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DF6120-F1F0-4C60-9FE9-39AC71A9C79D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DF6120-F1F0-4C60-9FE9-39AC71A9C79D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DF6120-F1F0-4C60-9FE9-39AC71A9C79D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DF6120-F1F0-4C60-9FE9-39AC71A9C79D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DF6120-F1F0-4C60-9FE9-39AC71A9C79D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CDF6120-F1F0-4C60-9FE9-39AC71A9C79D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CDF6120-F1F0-4C60-9FE9-39AC71A9C79D}" type="datetimeFigureOut">
              <a:rPr lang="en-US" smtClean="0"/>
              <a:pPr/>
              <a:t>3/5/2012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EA7C8D44-3667-46F6-9772-CC52308E2A7F}" type="slidenum">
              <a:rPr kumimoji="0" lang="en-US" smtClean="0"/>
              <a:pPr algn="l" eaLnBrk="1" latinLnBrk="0" hangingPunct="1"/>
              <a:t>‹#›</a:t>
            </a:fld>
            <a:endParaRPr kumimoji="0" lang="en-US" sz="1600" dirty="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381000"/>
            <a:ext cx="8229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u="sng" dirty="0" smtClean="0"/>
              <a:t>Hoy es el 5 de Marzo del 2012</a:t>
            </a:r>
          </a:p>
          <a:p>
            <a:endParaRPr lang="es-CO" sz="3600" b="1" dirty="0" smtClean="0"/>
          </a:p>
          <a:p>
            <a:r>
              <a:rPr lang="es-CO" sz="3600" b="1" dirty="0" smtClean="0"/>
              <a:t>Propósito </a:t>
            </a:r>
            <a:r>
              <a:rPr lang="es-CO" sz="3600" b="1" dirty="0" smtClean="0"/>
              <a:t>#41: </a:t>
            </a:r>
            <a:r>
              <a:rPr lang="es-CO" sz="3600" dirty="0" smtClean="0">
                <a:latin typeface="Vrinda"/>
                <a:cs typeface="Vrinda"/>
              </a:rPr>
              <a:t>¿</a:t>
            </a:r>
            <a:r>
              <a:rPr lang="es-CO" sz="3600" smtClean="0"/>
              <a:t>Qué sabes</a:t>
            </a:r>
            <a:r>
              <a:rPr lang="es-CO" sz="3600" smtClean="0"/>
              <a:t>?</a:t>
            </a:r>
            <a:endParaRPr lang="es-CO" sz="3600" dirty="0" smtClean="0"/>
          </a:p>
          <a:p>
            <a:endParaRPr lang="es-CO" sz="3600" dirty="0" smtClean="0"/>
          </a:p>
          <a:p>
            <a:endParaRPr lang="es-CO" sz="3600" dirty="0" smtClean="0"/>
          </a:p>
          <a:p>
            <a:r>
              <a:rPr lang="es-CO" sz="3600" b="1" dirty="0" smtClean="0"/>
              <a:t>Tarea# 41: </a:t>
            </a:r>
            <a:r>
              <a:rPr lang="en-US" sz="3600" dirty="0" smtClean="0"/>
              <a:t>Start sketching the house you are going to sell to the Simpson's family.</a:t>
            </a:r>
            <a:endParaRPr lang="es-CO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 can do it!.jpg"/>
          <p:cNvPicPr>
            <a:picLocks noGrp="1" noChangeAspect="1"/>
          </p:cNvPicPr>
          <p:nvPr>
            <p:ph type="pic" idx="4294967295"/>
          </p:nvPr>
        </p:nvPicPr>
        <p:blipFill>
          <a:blip r:embed="rId2" cstate="print"/>
          <a:srcRect l="1667" r="1667"/>
          <a:stretch>
            <a:fillRect/>
          </a:stretch>
        </p:blipFill>
        <p:spPr>
          <a:xfrm>
            <a:off x="228600" y="152400"/>
            <a:ext cx="8559800" cy="6419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228600"/>
            <a:ext cx="80772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CO" sz="3600" dirty="0" smtClean="0"/>
              <a:t>Mi </a:t>
            </a:r>
            <a:r>
              <a:rPr lang="es-CO" sz="3600" dirty="0" smtClean="0"/>
              <a:t>abuela</a:t>
            </a:r>
            <a:r>
              <a:rPr lang="es-CO" sz="3600" dirty="0" smtClean="0">
                <a:latin typeface="Vrinda"/>
                <a:cs typeface="Vrinda"/>
              </a:rPr>
              <a:t> </a:t>
            </a:r>
            <a:r>
              <a:rPr lang="es-CO" sz="3600" dirty="0" smtClean="0">
                <a:latin typeface="Vrinda"/>
                <a:cs typeface="Vrinda"/>
              </a:rPr>
              <a:t>cocina en</a:t>
            </a:r>
            <a:r>
              <a:rPr lang="es-CO" sz="3600" dirty="0" smtClean="0"/>
              <a:t>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CO" sz="3600" dirty="0" smtClean="0"/>
              <a:t>Yo duermo en 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CO" sz="3600" dirty="0" smtClean="0"/>
              <a:t>Nosotros comemos en 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CO" sz="3600" dirty="0" smtClean="0"/>
              <a:t>Mi papá estaciona el carro en__________.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CO" sz="3600" dirty="0" smtClean="0"/>
              <a:t>Mi perro corre en 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CO" sz="3600" dirty="0" smtClean="0"/>
              <a:t> </a:t>
            </a:r>
            <a:r>
              <a:rPr lang="es-CO" sz="3600" dirty="0" smtClean="0"/>
              <a:t>Julia</a:t>
            </a:r>
            <a:r>
              <a:rPr lang="es-CO" sz="3600" dirty="0" smtClean="0"/>
              <a:t> estudia </a:t>
            </a:r>
            <a:r>
              <a:rPr lang="es-CO" sz="3600" dirty="0" smtClean="0"/>
              <a:t>en 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CO" sz="3600" dirty="0" smtClean="0"/>
              <a:t>Joseph sube </a:t>
            </a:r>
            <a:r>
              <a:rPr lang="es-CO" sz="3600" dirty="0" smtClean="0"/>
              <a:t>_________ para ir al segundo piso.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38800" y="3048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la </a:t>
            </a:r>
            <a:r>
              <a:rPr lang="en-US" sz="2800" dirty="0" err="1" smtClean="0"/>
              <a:t>cocina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810000" y="914400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 smtClean="0"/>
              <a:t>la habitación/ el dormitorio</a:t>
            </a:r>
            <a:endParaRPr lang="es-CO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562600" y="144780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El </a:t>
            </a:r>
            <a:r>
              <a:rPr lang="en-US" sz="2800" dirty="0" err="1" smtClean="0"/>
              <a:t>comedor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905000" y="251460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el </a:t>
            </a:r>
            <a:r>
              <a:rPr lang="en-US" sz="2800" dirty="0" err="1" smtClean="0"/>
              <a:t>garaje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724400" y="304800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dirty="0" smtClean="0"/>
              <a:t>El jardín</a:t>
            </a:r>
            <a:endParaRPr lang="es-CO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419600" y="358140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el </a:t>
            </a:r>
            <a:r>
              <a:rPr lang="en-US" sz="2800" dirty="0" err="1" smtClean="0"/>
              <a:t>estudio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3505200" y="4114800"/>
            <a:ext cx="289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la </a:t>
            </a:r>
            <a:r>
              <a:rPr lang="en-US" sz="2800" dirty="0" err="1" smtClean="0"/>
              <a:t>escalera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533400"/>
            <a:ext cx="8534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 smtClean="0">
                <a:solidFill>
                  <a:srgbClr val="FFFF00"/>
                </a:solidFill>
              </a:rPr>
              <a:t>Actividad # 2:</a:t>
            </a:r>
            <a:r>
              <a:rPr lang="en-US" sz="3600" b="1" dirty="0" smtClean="0">
                <a:solidFill>
                  <a:srgbClr val="FFFF00"/>
                </a:solidFill>
              </a:rPr>
              <a:t> </a:t>
            </a:r>
            <a:r>
              <a:rPr lang="en-US" sz="3600" dirty="0" smtClean="0">
                <a:solidFill>
                  <a:srgbClr val="FFFF00"/>
                </a:solidFill>
              </a:rPr>
              <a:t>Conjugate the verb TENER using the following paragraph</a:t>
            </a:r>
            <a:r>
              <a:rPr lang="en-US" sz="3600" dirty="0" smtClean="0">
                <a:solidFill>
                  <a:srgbClr val="FFFF00"/>
                </a:solidFill>
              </a:rPr>
              <a:t>.</a:t>
            </a:r>
          </a:p>
          <a:p>
            <a:endParaRPr lang="en-US" sz="3600" dirty="0" smtClean="0">
              <a:solidFill>
                <a:srgbClr val="FFFF00"/>
              </a:solidFill>
            </a:endParaRPr>
          </a:p>
          <a:p>
            <a:r>
              <a:rPr lang="en-US" sz="3600" b="1" dirty="0" smtClean="0"/>
              <a:t>Hoy </a:t>
            </a:r>
            <a:r>
              <a:rPr lang="en-US" sz="3600" b="1" dirty="0" err="1" smtClean="0"/>
              <a:t>yo</a:t>
            </a:r>
            <a:r>
              <a:rPr lang="en-US" sz="3600" b="1" dirty="0" smtClean="0"/>
              <a:t> </a:t>
            </a:r>
            <a:r>
              <a:rPr lang="en-US" sz="3600" b="1" dirty="0" err="1" smtClean="0">
                <a:solidFill>
                  <a:srgbClr val="FF0000"/>
                </a:solidFill>
              </a:rPr>
              <a:t>tengo</a:t>
            </a:r>
            <a:r>
              <a:rPr lang="en-US" sz="3600" b="1" dirty="0" smtClean="0"/>
              <a:t> un </a:t>
            </a:r>
            <a:r>
              <a:rPr lang="en-US" sz="3600" b="1" dirty="0" err="1" smtClean="0"/>
              <a:t>saco</a:t>
            </a:r>
            <a:r>
              <a:rPr lang="en-US" sz="3600" b="1" dirty="0" smtClean="0"/>
              <a:t> color </a:t>
            </a:r>
            <a:r>
              <a:rPr lang="en-US" sz="3600" b="1" dirty="0" err="1" smtClean="0"/>
              <a:t>morado</a:t>
            </a:r>
            <a:r>
              <a:rPr lang="en-US" sz="3600" b="1" dirty="0" smtClean="0"/>
              <a:t>. Isaac </a:t>
            </a:r>
            <a:r>
              <a:rPr lang="en-US" sz="3600" b="1" dirty="0" err="1" smtClean="0">
                <a:solidFill>
                  <a:srgbClr val="FF0000"/>
                </a:solidFill>
              </a:rPr>
              <a:t>tiene</a:t>
            </a:r>
            <a:r>
              <a:rPr lang="en-US" sz="3600" b="1" dirty="0" smtClean="0">
                <a:solidFill>
                  <a:srgbClr val="002060"/>
                </a:solidFill>
              </a:rPr>
              <a:t> </a:t>
            </a:r>
            <a:r>
              <a:rPr lang="en-US" sz="3600" b="1" dirty="0" smtClean="0"/>
              <a:t>un </a:t>
            </a:r>
            <a:r>
              <a:rPr lang="en-US" sz="3600" b="1" dirty="0" err="1" smtClean="0"/>
              <a:t>libro</a:t>
            </a:r>
            <a:r>
              <a:rPr lang="en-US" sz="3600" b="1" dirty="0" smtClean="0"/>
              <a:t> y Valerie </a:t>
            </a:r>
            <a:r>
              <a:rPr lang="en-US" sz="3600" b="1" dirty="0" err="1" smtClean="0">
                <a:solidFill>
                  <a:srgbClr val="FF0000"/>
                </a:solidFill>
              </a:rPr>
              <a:t>tiene</a:t>
            </a:r>
            <a:r>
              <a:rPr lang="en-US" sz="3600" b="1" dirty="0" smtClean="0"/>
              <a:t> un </a:t>
            </a:r>
            <a:r>
              <a:rPr lang="en-US" sz="3600" b="1" dirty="0" err="1" smtClean="0"/>
              <a:t>cuaderno</a:t>
            </a:r>
            <a:r>
              <a:rPr lang="en-US" sz="3600" b="1" dirty="0" smtClean="0"/>
              <a:t>. </a:t>
            </a:r>
            <a:r>
              <a:rPr lang="en-US" sz="3600" b="1" dirty="0" err="1" smtClean="0"/>
              <a:t>Ellos</a:t>
            </a:r>
            <a:r>
              <a:rPr lang="en-US" sz="3600" b="1" dirty="0" smtClean="0"/>
              <a:t> </a:t>
            </a:r>
            <a:r>
              <a:rPr lang="en-US" sz="3600" b="1" dirty="0" err="1" smtClean="0">
                <a:solidFill>
                  <a:srgbClr val="FF0000"/>
                </a:solidFill>
              </a:rPr>
              <a:t>tienen</a:t>
            </a:r>
            <a:r>
              <a:rPr lang="en-US" sz="3600" b="1" dirty="0" smtClean="0">
                <a:solidFill>
                  <a:srgbClr val="002060"/>
                </a:solidFill>
              </a:rPr>
              <a:t> </a:t>
            </a:r>
            <a:r>
              <a:rPr lang="en-US" sz="3600" b="1" dirty="0" err="1" smtClean="0"/>
              <a:t>lapices</a:t>
            </a:r>
            <a:r>
              <a:rPr lang="en-US" sz="3600" b="1" dirty="0" smtClean="0"/>
              <a:t> y </a:t>
            </a:r>
            <a:r>
              <a:rPr lang="en-US" sz="3600" b="1" dirty="0" err="1" smtClean="0"/>
              <a:t>todos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nosotros</a:t>
            </a:r>
            <a:r>
              <a:rPr lang="en-US" sz="3600" b="1" dirty="0" smtClean="0"/>
              <a:t> </a:t>
            </a:r>
            <a:r>
              <a:rPr lang="en-US" sz="3600" b="1" dirty="0" err="1" smtClean="0">
                <a:solidFill>
                  <a:srgbClr val="FF0000"/>
                </a:solidFill>
              </a:rPr>
              <a:t>tenemos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zapatos</a:t>
            </a:r>
            <a:r>
              <a:rPr lang="en-US" sz="3600" b="1" dirty="0" smtClean="0"/>
              <a:t>. ¿</a:t>
            </a:r>
            <a:r>
              <a:rPr lang="en-US" sz="3600" b="1" dirty="0" err="1" smtClean="0"/>
              <a:t>Tú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que</a:t>
            </a:r>
            <a:r>
              <a:rPr lang="en-US" sz="3600" b="1" dirty="0" smtClean="0"/>
              <a:t> </a:t>
            </a:r>
            <a:r>
              <a:rPr lang="en-US" sz="3600" b="1" dirty="0" err="1" smtClean="0">
                <a:solidFill>
                  <a:srgbClr val="FF0000"/>
                </a:solidFill>
              </a:rPr>
              <a:t>tienes</a:t>
            </a:r>
            <a:r>
              <a:rPr lang="en-US" sz="3600" b="1" dirty="0" smtClean="0"/>
              <a:t>?</a:t>
            </a:r>
          </a:p>
          <a:p>
            <a:r>
              <a:rPr lang="es-CO" sz="3600" b="1" dirty="0" smtClean="0">
                <a:solidFill>
                  <a:srgbClr val="C00000"/>
                </a:solidFill>
              </a:rPr>
              <a:t> </a:t>
            </a:r>
            <a:endParaRPr lang="es-CO" sz="3600" dirty="0" smtClean="0">
              <a:solidFill>
                <a:srgbClr val="C00000"/>
              </a:solidFill>
            </a:endParaRPr>
          </a:p>
          <a:p>
            <a:endParaRPr lang="es-CO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81000"/>
            <a:ext cx="82296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600" b="1" dirty="0" smtClean="0"/>
              <a:t>Actividad #3: </a:t>
            </a:r>
            <a:r>
              <a:rPr lang="es-CO" sz="3600" dirty="0" smtClean="0"/>
              <a:t>En una hoja aparte, completa la “Practica Escrita “ de la pagina 175.</a:t>
            </a:r>
          </a:p>
          <a:p>
            <a:endParaRPr lang="es-CO" sz="3600" dirty="0" smtClean="0"/>
          </a:p>
          <a:p>
            <a:endParaRPr lang="es-CO" sz="3600" dirty="0" smtClean="0"/>
          </a:p>
          <a:p>
            <a:r>
              <a:rPr lang="es-CO" sz="3600" b="1" dirty="0" smtClean="0"/>
              <a:t>Actividad # 4: </a:t>
            </a:r>
            <a:r>
              <a:rPr lang="es-CO" sz="3600" dirty="0" smtClean="0"/>
              <a:t>Completa el “</a:t>
            </a:r>
            <a:r>
              <a:rPr lang="es-CO" sz="3600" dirty="0" err="1" smtClean="0"/>
              <a:t>handout</a:t>
            </a:r>
            <a:r>
              <a:rPr lang="es-CO" sz="3600" dirty="0" smtClean="0"/>
              <a:t>” PASO 2</a:t>
            </a:r>
            <a:r>
              <a:rPr lang="es-CO" sz="3600" dirty="0" smtClean="0"/>
              <a:t>.</a:t>
            </a:r>
          </a:p>
          <a:p>
            <a:endParaRPr lang="es-CO" sz="3600" dirty="0" smtClean="0"/>
          </a:p>
          <a:p>
            <a:r>
              <a:rPr lang="es-CO" sz="3600" dirty="0" smtClean="0"/>
              <a:t> </a:t>
            </a:r>
            <a:endParaRPr lang="es-CO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103</TotalTime>
  <Words>169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Metro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Ivone</dc:creator>
  <cp:lastModifiedBy>Ivone</cp:lastModifiedBy>
  <cp:revision>5</cp:revision>
  <dcterms:created xsi:type="dcterms:W3CDTF">2012-03-02T23:02:18Z</dcterms:created>
  <dcterms:modified xsi:type="dcterms:W3CDTF">2012-03-05T17:09:01Z</dcterms:modified>
</cp:coreProperties>
</file>